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301" r:id="rId6"/>
    <p:sldId id="264" r:id="rId7"/>
    <p:sldId id="302" r:id="rId8"/>
    <p:sldId id="303" r:id="rId9"/>
    <p:sldId id="304" r:id="rId10"/>
    <p:sldId id="305" r:id="rId11"/>
    <p:sldId id="306" r:id="rId12"/>
    <p:sldId id="290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83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63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05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89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00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07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11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25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58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47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44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5054B-7FA3-40E7-8BBE-D236C19CC7B8}" type="datetimeFigureOut">
              <a:rPr lang="zh-TW" altLang="en-US" smtClean="0"/>
              <a:t>2017/3/23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FA352-9BF1-4CD1-98A3-FF1DC79A5B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07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63.21.245.190/graduationProject/pigdom-web/index.ph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019551" y="4230688"/>
            <a:ext cx="7496174" cy="1655762"/>
          </a:xfrm>
        </p:spPr>
        <p:txBody>
          <a:bodyPr>
            <a:noAutofit/>
          </a:bodyPr>
          <a:lstStyle/>
          <a:p>
            <a:pPr algn="r"/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Syuan Shih 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(</a:t>
            </a:r>
            <a:r>
              <a:rPr lang="zh-TW" altLang="en-US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施萱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)</a:t>
            </a:r>
            <a:r>
              <a:rPr lang="zh-TW" altLang="en-US" sz="2200" spc="100" dirty="0">
                <a:solidFill>
                  <a:schemeClr val="bg1"/>
                </a:solidFill>
                <a:latin typeface="+mj-lt"/>
              </a:rPr>
              <a:t>、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Chi-Rui Hong 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(</a:t>
            </a:r>
            <a:r>
              <a:rPr lang="zh-TW" altLang="en-US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洪啟瑞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)</a:t>
            </a:r>
          </a:p>
          <a:p>
            <a:pPr algn="r"/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Advisor : Prof. Ah-Fur Lai 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(</a:t>
            </a:r>
            <a:r>
              <a:rPr lang="zh-TW" altLang="en-US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賴阿福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  <a:ea typeface="微軟正黑體 Light" panose="020B0304030504040204" pitchFamily="34" charset="-120"/>
              </a:rPr>
              <a:t>)</a:t>
            </a:r>
          </a:p>
          <a:p>
            <a:pPr algn="r"/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Department of Computer Science, University of Taipei</a:t>
            </a:r>
          </a:p>
          <a:p>
            <a:pPr algn="r"/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2017 . 03</a:t>
            </a:r>
            <a:r>
              <a:rPr lang="zh-TW" altLang="en-US" sz="2200" spc="1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.</a:t>
            </a:r>
            <a:r>
              <a:rPr lang="zh-TW" altLang="en-US" sz="2200" spc="1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TW" sz="2200" spc="100" dirty="0">
                <a:solidFill>
                  <a:schemeClr val="bg1"/>
                </a:solidFill>
                <a:latin typeface="+mj-lt"/>
              </a:rPr>
              <a:t>23 </a:t>
            </a:r>
            <a:r>
              <a:rPr lang="en-US" altLang="zh-TW" sz="2200" b="1" spc="100" dirty="0">
                <a:solidFill>
                  <a:schemeClr val="bg1"/>
                </a:solidFill>
                <a:latin typeface="+mj-lt"/>
              </a:rPr>
              <a:t>©</a:t>
            </a:r>
            <a:endParaRPr lang="zh-TW" altLang="en-US" sz="2200" spc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303146" y="3400147"/>
            <a:ext cx="5212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 PIGDOM APP+WEB 】</a:t>
            </a:r>
            <a:endParaRPr lang="zh-TW" altLang="en-US" sz="3200" spc="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167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781428" y="1845344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觀看學習歷程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5" y="2431060"/>
            <a:ext cx="7330749" cy="410402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2694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318961" y="1845344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教師管理</a:t>
            </a:r>
            <a:r>
              <a:rPr lang="en-US" altLang="zh-TW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5" y="2496322"/>
            <a:ext cx="7330749" cy="362908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151346" y="6256068"/>
            <a:ext cx="7983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http://163.21.245.190/graduationProject/pigdom-web/index.php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78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751760" y="2515960"/>
            <a:ext cx="428303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800" b="1" spc="200" dirty="0">
                <a:solidFill>
                  <a:schemeClr val="bg1"/>
                </a:solidFill>
                <a:latin typeface="+mj-lt"/>
              </a:rPr>
              <a:t>The End</a:t>
            </a:r>
            <a:endParaRPr lang="en-US" altLang="zh-TW" sz="2800" b="1" spc="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TW" sz="2800" b="1" spc="200" dirty="0">
                <a:solidFill>
                  <a:schemeClr val="bg1"/>
                </a:solidFill>
                <a:latin typeface="+mj-lt"/>
              </a:rPr>
              <a:t>Thanks for your listening</a:t>
            </a:r>
            <a:endParaRPr lang="zh-TW" altLang="en-US" sz="2800" b="1" spc="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67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472050" y="683579"/>
            <a:ext cx="33425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spc="200" dirty="0">
                <a:solidFill>
                  <a:schemeClr val="bg1"/>
                </a:solidFill>
                <a:latin typeface="+mj-lt"/>
              </a:rPr>
              <a:t>Outline</a:t>
            </a:r>
            <a:endParaRPr lang="zh-TW" altLang="en-US" sz="8000" b="1" spc="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57760" y="2419363"/>
            <a:ext cx="237116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lang="en-US" altLang="zh-TW" sz="3600" spc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系統簡介</a:t>
            </a:r>
            <a:endParaRPr lang="en-US" altLang="zh-TW" sz="3600" spc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78122" y="3927468"/>
            <a:ext cx="22365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微軟正黑體" panose="020B0604030504040204" pitchFamily="34" charset="-120"/>
              <a:buChar char="-"/>
            </a:pPr>
            <a:r>
              <a:rPr lang="zh-TW" altLang="en-US" sz="30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en-US" altLang="zh-TW" sz="3000" spc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微軟正黑體" panose="020B0604030504040204" pitchFamily="34" charset="-120"/>
              <a:buChar char="-"/>
            </a:pPr>
            <a:r>
              <a:rPr lang="zh-TW" altLang="en-US" sz="30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  <a:endParaRPr lang="en-US" altLang="zh-TW" sz="3000" spc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047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028993" y="2583401"/>
            <a:ext cx="622869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寓教於樂</a:t>
            </a:r>
            <a:endParaRPr lang="en-US" altLang="zh-TW" sz="3600" spc="1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數位遊戲式學習 </a:t>
            </a:r>
            <a:r>
              <a:rPr lang="en-US" altLang="zh-TW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DGBL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行動學習 </a:t>
            </a:r>
            <a:r>
              <a:rPr lang="en-US" altLang="zh-TW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 Learning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3600" spc="1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讓數學課更有趣！</a:t>
            </a:r>
          </a:p>
        </p:txBody>
      </p:sp>
    </p:spTree>
    <p:extLst>
      <p:ext uri="{BB962C8B-B14F-4D97-AF65-F5344CB8AC3E}">
        <p14:creationId xmlns:p14="http://schemas.microsoft.com/office/powerpoint/2010/main" val="395573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17064" y="2012054"/>
            <a:ext cx="7652551" cy="4527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72" y="2202326"/>
            <a:ext cx="7283534" cy="414706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9643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5" y="2501342"/>
            <a:ext cx="7330749" cy="396345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3723446" y="1845344"/>
            <a:ext cx="4839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建立屬於自己的帳號密碼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</p:spTree>
    <p:extLst>
      <p:ext uri="{BB962C8B-B14F-4D97-AF65-F5344CB8AC3E}">
        <p14:creationId xmlns:p14="http://schemas.microsoft.com/office/powerpoint/2010/main" val="377416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5" y="2430119"/>
            <a:ext cx="7330749" cy="410590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3723446" y="1845344"/>
            <a:ext cx="4839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大富翁為基底的地圖闖關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</p:spTree>
    <p:extLst>
      <p:ext uri="{BB962C8B-B14F-4D97-AF65-F5344CB8AC3E}">
        <p14:creationId xmlns:p14="http://schemas.microsoft.com/office/powerpoint/2010/main" val="312739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33" y="2430119"/>
            <a:ext cx="3487850" cy="19645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2877060" y="1845344"/>
            <a:ext cx="6532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各個不同模式的小遊戲練習算數學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25" y="2429991"/>
            <a:ext cx="3499162" cy="19645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64" y="4283290"/>
            <a:ext cx="3496676" cy="19645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29" y="2430248"/>
            <a:ext cx="3491009" cy="19643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82" y="4283289"/>
            <a:ext cx="3491010" cy="19645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0730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8" y="2744545"/>
            <a:ext cx="4688634" cy="26412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3512651" y="1845344"/>
            <a:ext cx="5261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即時回饋 </a:t>
            </a:r>
            <a:r>
              <a:rPr lang="en-US" altLang="zh-TW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正確或錯誤答案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31" y="3395523"/>
            <a:ext cx="4697766" cy="264129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719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81" y="2744545"/>
            <a:ext cx="4122728" cy="23245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3649721" y="1845344"/>
            <a:ext cx="555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動態評量漸進提示</a:t>
            </a:r>
            <a:r>
              <a:rPr lang="en-US" altLang="zh-TW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補救教學</a:t>
            </a:r>
            <a:r>
              <a:rPr lang="en-US" altLang="zh-TW" sz="3200" spc="1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spc="1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60828" y="763478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pc="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系統畫面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93" y="3448789"/>
            <a:ext cx="4119777" cy="23245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99" y="4256657"/>
            <a:ext cx="4128324" cy="232459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4975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181</Words>
  <Application>Microsoft Office PowerPoint</Application>
  <PresentationFormat>寬螢幕</PresentationFormat>
  <Paragraphs>33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微軟正黑體 Light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Shih Syuan</dc:creator>
  <cp:lastModifiedBy>Shih Syuan</cp:lastModifiedBy>
  <cp:revision>20</cp:revision>
  <dcterms:created xsi:type="dcterms:W3CDTF">2016-12-26T07:05:01Z</dcterms:created>
  <dcterms:modified xsi:type="dcterms:W3CDTF">2017-03-23T09:15:10Z</dcterms:modified>
</cp:coreProperties>
</file>